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E4366-7DB6-4A45-A2CB-F7A53608C091}" type="datetimeFigureOut">
              <a:rPr lang="ru-RU" smtClean="0"/>
              <a:t>10.06.2015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96E5C-410A-4A32-B531-E05042A7FDE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1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5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Экран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2015-06-10T20:11:31Z</dcterms:created>
  <dcterms:modified xsi:type="dcterms:W3CDTF">2015-06-10T20:12:49Z</dcterms:modified>
</cp:coreProperties>
</file>